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88" y="-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300C0-EDB2-4AEB-9A47-5B4197C48548}" type="datetimeFigureOut">
              <a:rPr lang="en-US" smtClean="0"/>
              <a:t>12/26/2014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1DBE41-03A9-49CF-8E15-A5ACCF54F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022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1DBE41-03A9-49CF-8E15-A5ACCF54F2A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526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37CD8-2C96-4185-8BBA-5E0DAF170551}" type="datetimeFigureOut">
              <a:rPr lang="en-US" smtClean="0"/>
              <a:t>12/26/2014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454F4-B173-47CE-987A-F7DDF7C87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886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37CD8-2C96-4185-8BBA-5E0DAF170551}" type="datetimeFigureOut">
              <a:rPr lang="en-US" smtClean="0"/>
              <a:t>12/26/2014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454F4-B173-47CE-987A-F7DDF7C87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214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37CD8-2C96-4185-8BBA-5E0DAF170551}" type="datetimeFigureOut">
              <a:rPr lang="en-US" smtClean="0"/>
              <a:t>12/26/2014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454F4-B173-47CE-987A-F7DDF7C87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00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37CD8-2C96-4185-8BBA-5E0DAF170551}" type="datetimeFigureOut">
              <a:rPr lang="en-US" smtClean="0"/>
              <a:t>12/26/2014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454F4-B173-47CE-987A-F7DDF7C87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327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37CD8-2C96-4185-8BBA-5E0DAF170551}" type="datetimeFigureOut">
              <a:rPr lang="en-US" smtClean="0"/>
              <a:t>12/26/2014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454F4-B173-47CE-987A-F7DDF7C87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680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37CD8-2C96-4185-8BBA-5E0DAF170551}" type="datetimeFigureOut">
              <a:rPr lang="en-US" smtClean="0"/>
              <a:t>12/26/2014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454F4-B173-47CE-987A-F7DDF7C87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779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37CD8-2C96-4185-8BBA-5E0DAF170551}" type="datetimeFigureOut">
              <a:rPr lang="en-US" smtClean="0"/>
              <a:t>12/26/2014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454F4-B173-47CE-987A-F7DDF7C87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159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37CD8-2C96-4185-8BBA-5E0DAF170551}" type="datetimeFigureOut">
              <a:rPr lang="en-US" smtClean="0"/>
              <a:t>12/26/2014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454F4-B173-47CE-987A-F7DDF7C87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241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37CD8-2C96-4185-8BBA-5E0DAF170551}" type="datetimeFigureOut">
              <a:rPr lang="en-US" smtClean="0"/>
              <a:t>12/26/2014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454F4-B173-47CE-987A-F7DDF7C87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678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37CD8-2C96-4185-8BBA-5E0DAF170551}" type="datetimeFigureOut">
              <a:rPr lang="en-US" smtClean="0"/>
              <a:t>12/26/2014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454F4-B173-47CE-987A-F7DDF7C87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87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37CD8-2C96-4185-8BBA-5E0DAF170551}" type="datetimeFigureOut">
              <a:rPr lang="en-US" smtClean="0"/>
              <a:t>12/26/2014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454F4-B173-47CE-987A-F7DDF7C87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190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37CD8-2C96-4185-8BBA-5E0DAF170551}" type="datetimeFigureOut">
              <a:rPr lang="en-US" smtClean="0"/>
              <a:t>12/26/2014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454F4-B173-47CE-987A-F7DDF7C87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857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png"/><Relationship Id="rId18" Type="http://schemas.openxmlformats.org/officeDocument/2006/relationships/image" Target="../media/image16.jpg"/><Relationship Id="rId3" Type="http://schemas.openxmlformats.org/officeDocument/2006/relationships/image" Target="../media/image1.png"/><Relationship Id="rId21" Type="http://schemas.openxmlformats.org/officeDocument/2006/relationships/image" Target="../media/image19.jp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17" Type="http://schemas.openxmlformats.org/officeDocument/2006/relationships/image" Target="../media/image15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5" Type="http://schemas.openxmlformats.org/officeDocument/2006/relationships/image" Target="../media/image13.jpeg"/><Relationship Id="rId23" Type="http://schemas.openxmlformats.org/officeDocument/2006/relationships/image" Target="../media/image21.png"/><Relationship Id="rId10" Type="http://schemas.openxmlformats.org/officeDocument/2006/relationships/image" Target="../media/image8.jpeg"/><Relationship Id="rId19" Type="http://schemas.openxmlformats.org/officeDocument/2006/relationships/image" Target="../media/image17.jpg"/><Relationship Id="rId4" Type="http://schemas.openxmlformats.org/officeDocument/2006/relationships/image" Target="../media/image2.jpeg"/><Relationship Id="rId9" Type="http://schemas.openxmlformats.org/officeDocument/2006/relationships/image" Target="../media/image7.jpeg"/><Relationship Id="rId14" Type="http://schemas.openxmlformats.org/officeDocument/2006/relationships/image" Target="../media/image12.JPG"/><Relationship Id="rId22" Type="http://schemas.openxmlformats.org/officeDocument/2006/relationships/image" Target="../media/image2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2" name="Picture 18" descr="http://www.ciuonline.it/img/upload/images/Spagn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1255" y="1399280"/>
            <a:ext cx="1254090" cy="83606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://2.bp.blogspot.com/_a0S_8DAQPOA/TU6fYxXqrVI/AAAAAAAAFvg/6iKfC0b4XqE/s1600/021020106959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87" t="8933" r="6593" b="34679"/>
          <a:stretch/>
        </p:blipFill>
        <p:spPr bwMode="auto">
          <a:xfrm>
            <a:off x="4902389" y="5722104"/>
            <a:ext cx="1063388" cy="90729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webcatolicodejavier.org/Eusebia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90" b="45238"/>
          <a:stretch/>
        </p:blipFill>
        <p:spPr bwMode="auto">
          <a:xfrm>
            <a:off x="4876800" y="2450996"/>
            <a:ext cx="1227659" cy="97800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www.airemsea.it/deserto/sites/default/files/styles/large/public/field/image/Santa%20Giovanna%20Francesca%20de%20Chantal%20banner_0.jpg?itok=Pqs6FNrj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8" t="5221" r="14502" b="10638"/>
          <a:stretch/>
        </p:blipFill>
        <p:spPr bwMode="auto">
          <a:xfrm>
            <a:off x="7112919" y="4594071"/>
            <a:ext cx="1274605" cy="84828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abcsvatych.com/gallery/1132655958_laura_crestanello_c.jp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27" b="19348"/>
          <a:stretch/>
        </p:blipFill>
        <p:spPr bwMode="auto">
          <a:xfrm>
            <a:off x="2789315" y="5693033"/>
            <a:ext cx="1070859" cy="958333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diocesi.torino.it/diocesitorino/allegati/25541/59000h.jp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62" b="44546"/>
          <a:stretch/>
        </p:blipFill>
        <p:spPr bwMode="auto">
          <a:xfrm>
            <a:off x="629929" y="3505276"/>
            <a:ext cx="1122671" cy="83820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sacrocuore-bologna.it/ew/ew_articoli/images/imageset/large_Soc_Allegria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096" y="2438400"/>
            <a:ext cx="1248800" cy="82420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3.bp.blogspot.com/_nCQdWy1o6Pg/TVAzpEE9kYI/AAAAAAAAAIQ/ZgE8aVKdmZY/s320/pio_ix_2%255B1%255D.jpg"/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09" b="27770"/>
          <a:stretch/>
        </p:blipFill>
        <p:spPr bwMode="auto">
          <a:xfrm>
            <a:off x="574737" y="5769232"/>
            <a:ext cx="1177863" cy="86016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4" name="Picture 7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675" y="4629226"/>
            <a:ext cx="1234440" cy="83667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2" name="Picture 71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35" r="6887" b="19412"/>
          <a:stretch/>
        </p:blipFill>
        <p:spPr>
          <a:xfrm>
            <a:off x="7162800" y="1383742"/>
            <a:ext cx="1263302" cy="90225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0" name="Picture 69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460" r="-5414" b="5147"/>
          <a:stretch/>
        </p:blipFill>
        <p:spPr>
          <a:xfrm>
            <a:off x="4940347" y="3429000"/>
            <a:ext cx="971549" cy="96685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7" name="Picture 56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063" b="-5699"/>
          <a:stretch/>
        </p:blipFill>
        <p:spPr>
          <a:xfrm>
            <a:off x="7134704" y="2362200"/>
            <a:ext cx="1296234" cy="100554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5" name="Picture 54"/>
          <p:cNvPicPr>
            <a:picLocks noChangeAspect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10" r="23184" b="59058"/>
          <a:stretch/>
        </p:blipFill>
        <p:spPr>
          <a:xfrm>
            <a:off x="7209993" y="3465653"/>
            <a:ext cx="1187355" cy="87782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0" name="Picture 49"/>
          <p:cNvPicPr>
            <a:picLocks noChangeAspect="1"/>
          </p:cNvPicPr>
          <p:nvPr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17" t="6555" r="13071" b="46800"/>
          <a:stretch/>
        </p:blipFill>
        <p:spPr>
          <a:xfrm>
            <a:off x="2719251" y="4550033"/>
            <a:ext cx="1166949" cy="9363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6" name="Picture 2" descr="http://1.bp.blogspot.com/-e39dkAb2jEU/Txwuj5GiqHI/AAAAAAAADlo/w5p7n9w-gCk/s1600/Laura-Vicu%25C3%25B1a---chelo.jpg"/>
          <p:cNvPicPr>
            <a:picLocks noChangeAspect="1" noChangeArrowheads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3" t="8383" r="59204" b="34304"/>
          <a:stretch/>
        </p:blipFill>
        <p:spPr bwMode="auto">
          <a:xfrm>
            <a:off x="2898728" y="1313164"/>
            <a:ext cx="799815" cy="101887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62"/>
          <p:cNvPicPr>
            <a:picLocks noChangeAspect="1"/>
          </p:cNvPicPr>
          <p:nvPr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46" r="10285" b="42164"/>
          <a:stretch/>
        </p:blipFill>
        <p:spPr>
          <a:xfrm>
            <a:off x="2706806" y="3367747"/>
            <a:ext cx="1141756" cy="104018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4" name="Picture 63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89" t="7993" r="27484" b="50000"/>
          <a:stretch/>
        </p:blipFill>
        <p:spPr>
          <a:xfrm>
            <a:off x="7232739" y="5693033"/>
            <a:ext cx="1079321" cy="9583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2" name="Picture 61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89" t="7993" r="27484" b="50000"/>
          <a:stretch/>
        </p:blipFill>
        <p:spPr>
          <a:xfrm>
            <a:off x="4854622" y="4568398"/>
            <a:ext cx="1079321" cy="9583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9" name="Picture 58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89" t="7993" r="27484" b="50000"/>
          <a:stretch/>
        </p:blipFill>
        <p:spPr>
          <a:xfrm>
            <a:off x="2756842" y="2394467"/>
            <a:ext cx="1079321" cy="9583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2" name="Picture 51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89" t="7993" r="27484" b="50000"/>
          <a:stretch/>
        </p:blipFill>
        <p:spPr>
          <a:xfrm>
            <a:off x="611299" y="1338144"/>
            <a:ext cx="1079321" cy="9583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Oval 3"/>
          <p:cNvSpPr/>
          <p:nvPr/>
        </p:nvSpPr>
        <p:spPr>
          <a:xfrm>
            <a:off x="609600" y="304800"/>
            <a:ext cx="1219200" cy="9144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743200" y="304800"/>
            <a:ext cx="1143000" cy="9144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876800" y="304800"/>
            <a:ext cx="1143000" cy="9144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200900" y="304800"/>
            <a:ext cx="1143000" cy="9144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3" name="Group 52"/>
          <p:cNvGrpSpPr/>
          <p:nvPr/>
        </p:nvGrpSpPr>
        <p:grpSpPr>
          <a:xfrm>
            <a:off x="616996" y="1412711"/>
            <a:ext cx="1143000" cy="762000"/>
            <a:chOff x="609600" y="1418230"/>
            <a:chExt cx="1143000" cy="762000"/>
          </a:xfrm>
        </p:grpSpPr>
        <p:sp>
          <p:nvSpPr>
            <p:cNvPr id="9" name="Oval 8"/>
            <p:cNvSpPr/>
            <p:nvPr/>
          </p:nvSpPr>
          <p:spPr>
            <a:xfrm>
              <a:off x="609600" y="1418230"/>
              <a:ext cx="1143000" cy="762000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20772" y="1487269"/>
              <a:ext cx="8763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10</a:t>
              </a:r>
              <a:endPara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609600" y="2470666"/>
            <a:ext cx="1143000" cy="762000"/>
            <a:chOff x="609600" y="2470666"/>
            <a:chExt cx="1143000" cy="762000"/>
          </a:xfrm>
        </p:grpSpPr>
        <p:sp>
          <p:nvSpPr>
            <p:cNvPr id="13" name="Oval 12"/>
            <p:cNvSpPr/>
            <p:nvPr/>
          </p:nvSpPr>
          <p:spPr>
            <a:xfrm>
              <a:off x="609600" y="2470666"/>
              <a:ext cx="1143000" cy="762000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24753" y="2511776"/>
              <a:ext cx="8763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20</a:t>
              </a:r>
              <a:endPara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609600" y="3505200"/>
            <a:ext cx="1143000" cy="762000"/>
            <a:chOff x="609600" y="3505200"/>
            <a:chExt cx="1143000" cy="762000"/>
          </a:xfrm>
        </p:grpSpPr>
        <p:sp>
          <p:nvSpPr>
            <p:cNvPr id="17" name="Oval 16"/>
            <p:cNvSpPr/>
            <p:nvPr/>
          </p:nvSpPr>
          <p:spPr>
            <a:xfrm>
              <a:off x="609600" y="3505200"/>
              <a:ext cx="1143000" cy="762000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38969" y="3581400"/>
              <a:ext cx="8763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</a:t>
              </a:r>
              <a:r>
                <a:rPr lang="en-US" sz="3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0</a:t>
              </a:r>
              <a:endPara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591403" y="4648200"/>
            <a:ext cx="1143000" cy="762000"/>
            <a:chOff x="591403" y="4648200"/>
            <a:chExt cx="1143000" cy="762000"/>
          </a:xfrm>
        </p:grpSpPr>
        <p:sp>
          <p:nvSpPr>
            <p:cNvPr id="21" name="Oval 20"/>
            <p:cNvSpPr/>
            <p:nvPr/>
          </p:nvSpPr>
          <p:spPr>
            <a:xfrm>
              <a:off x="591403" y="4648200"/>
              <a:ext cx="1143000" cy="762000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42950" y="4724400"/>
              <a:ext cx="8763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40</a:t>
              </a:r>
              <a:endPara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587422" y="5791200"/>
            <a:ext cx="1143000" cy="762000"/>
            <a:chOff x="587422" y="5791200"/>
            <a:chExt cx="1143000" cy="762000"/>
          </a:xfrm>
        </p:grpSpPr>
        <p:sp>
          <p:nvSpPr>
            <p:cNvPr id="25" name="Oval 24"/>
            <p:cNvSpPr/>
            <p:nvPr/>
          </p:nvSpPr>
          <p:spPr>
            <a:xfrm>
              <a:off x="587422" y="5791200"/>
              <a:ext cx="1143000" cy="762000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20772" y="5849034"/>
              <a:ext cx="8763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</a:t>
              </a:r>
              <a:r>
                <a:rPr lang="en-US" sz="3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0</a:t>
              </a:r>
              <a:endPara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7200900" y="1418230"/>
            <a:ext cx="1143000" cy="762000"/>
            <a:chOff x="7200900" y="1418230"/>
            <a:chExt cx="1143000" cy="762000"/>
          </a:xfrm>
        </p:grpSpPr>
        <p:sp>
          <p:nvSpPr>
            <p:cNvPr id="12" name="Oval 11"/>
            <p:cNvSpPr/>
            <p:nvPr/>
          </p:nvSpPr>
          <p:spPr>
            <a:xfrm>
              <a:off x="7200900" y="1418230"/>
              <a:ext cx="1143000" cy="762000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316053" y="1470546"/>
              <a:ext cx="8763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10</a:t>
              </a:r>
              <a:endPara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7200900" y="2470666"/>
            <a:ext cx="1143000" cy="762000"/>
            <a:chOff x="7200900" y="2470666"/>
            <a:chExt cx="1143000" cy="762000"/>
          </a:xfrm>
        </p:grpSpPr>
        <p:sp>
          <p:nvSpPr>
            <p:cNvPr id="16" name="Oval 15"/>
            <p:cNvSpPr/>
            <p:nvPr/>
          </p:nvSpPr>
          <p:spPr>
            <a:xfrm>
              <a:off x="7200900" y="2470666"/>
              <a:ext cx="1143000" cy="762000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320034" y="2511777"/>
              <a:ext cx="8763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20</a:t>
              </a:r>
              <a:endPara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7200900" y="3505200"/>
            <a:ext cx="1143000" cy="762000"/>
            <a:chOff x="7200900" y="3505200"/>
            <a:chExt cx="1143000" cy="762000"/>
          </a:xfrm>
        </p:grpSpPr>
        <p:sp>
          <p:nvSpPr>
            <p:cNvPr id="20" name="Oval 19"/>
            <p:cNvSpPr/>
            <p:nvPr/>
          </p:nvSpPr>
          <p:spPr>
            <a:xfrm>
              <a:off x="7200900" y="3505200"/>
              <a:ext cx="1143000" cy="762000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334250" y="3564677"/>
              <a:ext cx="8763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</a:t>
              </a:r>
              <a:r>
                <a:rPr lang="en-US" sz="3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0</a:t>
              </a:r>
              <a:endPara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7182703" y="4648200"/>
            <a:ext cx="1143000" cy="762000"/>
            <a:chOff x="7182703" y="4648200"/>
            <a:chExt cx="1143000" cy="762000"/>
          </a:xfrm>
        </p:grpSpPr>
        <p:sp>
          <p:nvSpPr>
            <p:cNvPr id="24" name="Oval 23"/>
            <p:cNvSpPr/>
            <p:nvPr/>
          </p:nvSpPr>
          <p:spPr>
            <a:xfrm>
              <a:off x="7182703" y="4648200"/>
              <a:ext cx="1143000" cy="762000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7338231" y="4707677"/>
              <a:ext cx="8763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40</a:t>
              </a:r>
              <a:endPara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7178722" y="5791200"/>
            <a:ext cx="1143000" cy="762000"/>
            <a:chOff x="7178722" y="5791200"/>
            <a:chExt cx="1143000" cy="762000"/>
          </a:xfrm>
        </p:grpSpPr>
        <p:sp>
          <p:nvSpPr>
            <p:cNvPr id="28" name="Oval 27"/>
            <p:cNvSpPr/>
            <p:nvPr/>
          </p:nvSpPr>
          <p:spPr>
            <a:xfrm>
              <a:off x="7178722" y="5791200"/>
              <a:ext cx="1143000" cy="762000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316053" y="5832311"/>
              <a:ext cx="8763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</a:t>
              </a:r>
              <a:r>
                <a:rPr lang="en-US" sz="3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0</a:t>
              </a:r>
              <a:endPara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4876800" y="1418230"/>
            <a:ext cx="1143000" cy="762000"/>
            <a:chOff x="4876800" y="1418230"/>
            <a:chExt cx="1143000" cy="762000"/>
          </a:xfrm>
        </p:grpSpPr>
        <p:sp>
          <p:nvSpPr>
            <p:cNvPr id="11" name="Oval 10"/>
            <p:cNvSpPr/>
            <p:nvPr/>
          </p:nvSpPr>
          <p:spPr>
            <a:xfrm>
              <a:off x="4876800" y="1418230"/>
              <a:ext cx="1143000" cy="762000"/>
            </a:xfrm>
            <a:prstGeom prst="ellipse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991953" y="1487269"/>
              <a:ext cx="8763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10</a:t>
              </a:r>
              <a:endPara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4876800" y="2470666"/>
            <a:ext cx="1143000" cy="762000"/>
            <a:chOff x="4876800" y="2470666"/>
            <a:chExt cx="1143000" cy="762000"/>
          </a:xfrm>
        </p:grpSpPr>
        <p:sp>
          <p:nvSpPr>
            <p:cNvPr id="15" name="Oval 14"/>
            <p:cNvSpPr/>
            <p:nvPr/>
          </p:nvSpPr>
          <p:spPr>
            <a:xfrm>
              <a:off x="4876800" y="2470666"/>
              <a:ext cx="1143000" cy="762000"/>
            </a:xfrm>
            <a:prstGeom prst="ellipse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995934" y="2528500"/>
              <a:ext cx="8763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20</a:t>
              </a:r>
              <a:endPara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4876800" y="3505200"/>
            <a:ext cx="1143000" cy="762000"/>
            <a:chOff x="4876800" y="3505200"/>
            <a:chExt cx="1143000" cy="762000"/>
          </a:xfrm>
        </p:grpSpPr>
        <p:sp>
          <p:nvSpPr>
            <p:cNvPr id="19" name="Oval 18"/>
            <p:cNvSpPr/>
            <p:nvPr/>
          </p:nvSpPr>
          <p:spPr>
            <a:xfrm>
              <a:off x="4876800" y="3505200"/>
              <a:ext cx="1143000" cy="762000"/>
            </a:xfrm>
            <a:prstGeom prst="ellipse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010150" y="3581400"/>
              <a:ext cx="8763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</a:t>
              </a:r>
              <a:r>
                <a:rPr lang="en-US" sz="3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0</a:t>
              </a:r>
              <a:endPara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4858603" y="4648200"/>
            <a:ext cx="1143000" cy="762000"/>
            <a:chOff x="4858603" y="4648200"/>
            <a:chExt cx="1143000" cy="762000"/>
          </a:xfrm>
        </p:grpSpPr>
        <p:sp>
          <p:nvSpPr>
            <p:cNvPr id="23" name="Oval 22"/>
            <p:cNvSpPr/>
            <p:nvPr/>
          </p:nvSpPr>
          <p:spPr>
            <a:xfrm>
              <a:off x="4858603" y="4648200"/>
              <a:ext cx="1143000" cy="762000"/>
            </a:xfrm>
            <a:prstGeom prst="ellipse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014131" y="4724400"/>
              <a:ext cx="8763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40</a:t>
              </a:r>
              <a:endPara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4854622" y="5791200"/>
            <a:ext cx="1143000" cy="762000"/>
            <a:chOff x="4854622" y="5791200"/>
            <a:chExt cx="1143000" cy="762000"/>
          </a:xfrm>
        </p:grpSpPr>
        <p:sp>
          <p:nvSpPr>
            <p:cNvPr id="27" name="Oval 26"/>
            <p:cNvSpPr/>
            <p:nvPr/>
          </p:nvSpPr>
          <p:spPr>
            <a:xfrm>
              <a:off x="4854622" y="5791200"/>
              <a:ext cx="1143000" cy="762000"/>
            </a:xfrm>
            <a:prstGeom prst="ellipse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4991953" y="5849034"/>
              <a:ext cx="8763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</a:t>
              </a:r>
              <a:r>
                <a:rPr lang="en-US" sz="3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0</a:t>
              </a:r>
              <a:endPara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2727135" y="1453422"/>
            <a:ext cx="1143000" cy="762000"/>
            <a:chOff x="2743200" y="1418230"/>
            <a:chExt cx="1143000" cy="762000"/>
          </a:xfrm>
        </p:grpSpPr>
        <p:sp>
          <p:nvSpPr>
            <p:cNvPr id="10" name="Oval 9"/>
            <p:cNvSpPr/>
            <p:nvPr/>
          </p:nvSpPr>
          <p:spPr>
            <a:xfrm>
              <a:off x="2743200" y="1418230"/>
              <a:ext cx="1143000" cy="762000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876550" y="1487269"/>
              <a:ext cx="8763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10</a:t>
              </a:r>
              <a:endPara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2743200" y="2470666"/>
            <a:ext cx="1143000" cy="762000"/>
            <a:chOff x="2743200" y="2470666"/>
            <a:chExt cx="1143000" cy="762000"/>
          </a:xfrm>
        </p:grpSpPr>
        <p:sp>
          <p:nvSpPr>
            <p:cNvPr id="14" name="Oval 13"/>
            <p:cNvSpPr/>
            <p:nvPr/>
          </p:nvSpPr>
          <p:spPr>
            <a:xfrm>
              <a:off x="2743200" y="2470666"/>
              <a:ext cx="1143000" cy="762000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880531" y="2528500"/>
              <a:ext cx="8763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20</a:t>
              </a:r>
              <a:endPara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2743200" y="3505200"/>
            <a:ext cx="1143000" cy="762000"/>
            <a:chOff x="2743200" y="3505200"/>
            <a:chExt cx="1143000" cy="762000"/>
          </a:xfrm>
        </p:grpSpPr>
        <p:sp>
          <p:nvSpPr>
            <p:cNvPr id="18" name="Oval 17"/>
            <p:cNvSpPr/>
            <p:nvPr/>
          </p:nvSpPr>
          <p:spPr>
            <a:xfrm>
              <a:off x="2743200" y="3505200"/>
              <a:ext cx="1143000" cy="762000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894747" y="3581400"/>
              <a:ext cx="8763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</a:t>
              </a:r>
              <a:r>
                <a:rPr lang="en-US" sz="3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0</a:t>
              </a:r>
              <a:endPara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2725003" y="4648200"/>
            <a:ext cx="1143000" cy="762000"/>
            <a:chOff x="2725003" y="4648200"/>
            <a:chExt cx="1143000" cy="762000"/>
          </a:xfrm>
        </p:grpSpPr>
        <p:sp>
          <p:nvSpPr>
            <p:cNvPr id="22" name="Oval 21"/>
            <p:cNvSpPr/>
            <p:nvPr/>
          </p:nvSpPr>
          <p:spPr>
            <a:xfrm>
              <a:off x="2725003" y="4648200"/>
              <a:ext cx="1143000" cy="762000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898728" y="4724400"/>
              <a:ext cx="8763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40</a:t>
              </a:r>
              <a:endPara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2721022" y="5791200"/>
            <a:ext cx="1143000" cy="762000"/>
            <a:chOff x="2721022" y="5791200"/>
            <a:chExt cx="1143000" cy="762000"/>
          </a:xfrm>
        </p:grpSpPr>
        <p:sp>
          <p:nvSpPr>
            <p:cNvPr id="26" name="Oval 25"/>
            <p:cNvSpPr/>
            <p:nvPr/>
          </p:nvSpPr>
          <p:spPr>
            <a:xfrm>
              <a:off x="2721022" y="5791200"/>
              <a:ext cx="1143000" cy="762000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2876550" y="5849034"/>
              <a:ext cx="8763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</a:t>
              </a:r>
              <a:r>
                <a:rPr lang="en-US" sz="3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0</a:t>
              </a:r>
              <a:endPara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09" t="17778" r="19473" b="43065"/>
          <a:stretch/>
        </p:blipFill>
        <p:spPr>
          <a:xfrm>
            <a:off x="4726497" y="210836"/>
            <a:ext cx="1415173" cy="110232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06" r="9510" b="43277"/>
          <a:stretch/>
        </p:blipFill>
        <p:spPr>
          <a:xfrm>
            <a:off x="701260" y="161925"/>
            <a:ext cx="1051340" cy="119897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90" t="-18628" r="15811" b="17959"/>
          <a:stretch/>
        </p:blipFill>
        <p:spPr>
          <a:xfrm>
            <a:off x="7162800" y="76200"/>
            <a:ext cx="1237376" cy="130646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9" name="AutoShape 2" descr="http://www.donbosco-torino.it/image/04/5-Laura_Vicu%F1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6" b="21718"/>
          <a:stretch/>
        </p:blipFill>
        <p:spPr bwMode="auto">
          <a:xfrm>
            <a:off x="2667000" y="191918"/>
            <a:ext cx="1371600" cy="110348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8057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0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8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0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0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0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2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0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4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10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6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10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0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10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523</TotalTime>
  <Words>21</Words>
  <Application>Microsoft Office PowerPoint</Application>
  <PresentationFormat>On-screen Show (4:3)</PresentationFormat>
  <Paragraphs>21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ismail - [2010]</dc:creator>
  <cp:lastModifiedBy>ismail - [2010]</cp:lastModifiedBy>
  <cp:revision>17</cp:revision>
  <dcterms:created xsi:type="dcterms:W3CDTF">2014-12-23T04:57:28Z</dcterms:created>
  <dcterms:modified xsi:type="dcterms:W3CDTF">2014-12-26T05:08:38Z</dcterms:modified>
</cp:coreProperties>
</file>